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mercredi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21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janvier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43807" y="1611304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352" y="3124200"/>
            <a:ext cx="874095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1.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Ask what’s wrong and identify symptoms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2430" y="4277492"/>
            <a:ext cx="874095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2. Give advice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26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120</cp:revision>
  <dcterms:created xsi:type="dcterms:W3CDTF">2011-09-14T23:22:57Z</dcterms:created>
  <dcterms:modified xsi:type="dcterms:W3CDTF">2015-01-21T18:31:16Z</dcterms:modified>
</cp:coreProperties>
</file>